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6E69-3AF1-4C4E-9DEC-76D15CF35E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737DD0-CA87-431D-BAAD-2E13D8CD39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AB03AC9-40D1-4897-A6DF-4B8A3520280D}"/>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5" name="Footer Placeholder 4">
            <a:extLst>
              <a:ext uri="{FF2B5EF4-FFF2-40B4-BE49-F238E27FC236}">
                <a16:creationId xmlns:a16="http://schemas.microsoft.com/office/drawing/2014/main" id="{1349F5B7-4793-4B9B-9FDA-8044BD9572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EF5913-DBD7-4B5A-B367-52E8B0C143E8}"/>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3359646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1B854-E457-418D-A070-9BE23BEEED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8744E0-3454-40CC-813D-5446413C91B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2EBAE-6AC3-4200-A66D-48E7A32702D4}"/>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5" name="Footer Placeholder 4">
            <a:extLst>
              <a:ext uri="{FF2B5EF4-FFF2-40B4-BE49-F238E27FC236}">
                <a16:creationId xmlns:a16="http://schemas.microsoft.com/office/drawing/2014/main" id="{B29C35F4-6E17-4C23-9854-8FC99EC6E6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EBD038-749E-4B22-90F6-E488282876D8}"/>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3865142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4C4CD-BA69-4C7E-9B91-8C0F62AFA9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346C734-0C11-41D3-AF68-02CD3692B1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BD44C-D70D-49F0-8F28-4345EFA417A6}"/>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5" name="Footer Placeholder 4">
            <a:extLst>
              <a:ext uri="{FF2B5EF4-FFF2-40B4-BE49-F238E27FC236}">
                <a16:creationId xmlns:a16="http://schemas.microsoft.com/office/drawing/2014/main" id="{73D1EE27-2B95-4EB7-940E-EFECE0D894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89A830-2A0B-42AF-9933-8CD9ADE45035}"/>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1791772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34DEF-8CC0-4164-A2E0-2FC25D406B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B193ED-9C73-474C-900C-3C8B827A19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FC9406D-3C0B-4F9B-BBEA-C0E0C49A63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1C344A-5D06-4CFC-979B-46F54F904906}"/>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6" name="Footer Placeholder 5">
            <a:extLst>
              <a:ext uri="{FF2B5EF4-FFF2-40B4-BE49-F238E27FC236}">
                <a16:creationId xmlns:a16="http://schemas.microsoft.com/office/drawing/2014/main" id="{AD543117-98B2-42C2-B4C3-5BD8ED072B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EBF007-9577-441E-B291-209CCEBE1E8D}"/>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148940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3BB7A-088B-4FE4-882F-826F8F292F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8EB1E3-05A4-491E-801A-CB43CBA902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8C4E1B-E4B9-433A-8F9D-45DD55772E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FD28F4-A948-47D9-8A65-1EF0478CE7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665160-3D1A-4EF6-9126-28BD194CC3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0D8EA65-8E92-4270-A131-5C9204E92427}"/>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8" name="Footer Placeholder 7">
            <a:extLst>
              <a:ext uri="{FF2B5EF4-FFF2-40B4-BE49-F238E27FC236}">
                <a16:creationId xmlns:a16="http://schemas.microsoft.com/office/drawing/2014/main" id="{50BB1F39-F32E-4EFA-84F7-800CD3DAF7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9E7EE4F-9ABE-4686-8413-5F9689B56121}"/>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2264749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2F155-3DE6-45DB-BD51-5E2DA40E63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C49E68-1C6A-4986-99C7-482BB0491CA5}"/>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4" name="Footer Placeholder 3">
            <a:extLst>
              <a:ext uri="{FF2B5EF4-FFF2-40B4-BE49-F238E27FC236}">
                <a16:creationId xmlns:a16="http://schemas.microsoft.com/office/drawing/2014/main" id="{B78D7704-AD5C-4D81-AF77-06EEC00125F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F538ECC-6740-46D8-B1C2-C4E2E301A222}"/>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245224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CC84D5-BD60-417A-8396-2E3CA35F802E}"/>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3" name="Footer Placeholder 2">
            <a:extLst>
              <a:ext uri="{FF2B5EF4-FFF2-40B4-BE49-F238E27FC236}">
                <a16:creationId xmlns:a16="http://schemas.microsoft.com/office/drawing/2014/main" id="{7A57153B-B616-4D58-A09A-562AA9C11C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6C47670-AE4B-4CCF-B96A-6F94529981AE}"/>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315221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68D1C-6992-42B4-9802-185A89A8AB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81B9F9F-A21D-403D-BB17-F1A54F578C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1AA74C-864A-40AE-9EC8-27CD358D5E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2B21B4-D48A-47F5-8869-FE79453FD662}"/>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6" name="Footer Placeholder 5">
            <a:extLst>
              <a:ext uri="{FF2B5EF4-FFF2-40B4-BE49-F238E27FC236}">
                <a16:creationId xmlns:a16="http://schemas.microsoft.com/office/drawing/2014/main" id="{31BDDDC4-7906-47B6-91D3-E7ACE571F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F758D9-5F2E-4E74-B241-1DE63AE2D692}"/>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25662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73C70-8004-4AA0-A306-46440B0FD9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3EE120-CB3A-404D-88BB-138D94A651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7AD1D54-60E2-43A7-9680-FEC0E6EAE9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28B384-6BA0-4F02-AC78-4DF55D785BA0}"/>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6" name="Footer Placeholder 5">
            <a:extLst>
              <a:ext uri="{FF2B5EF4-FFF2-40B4-BE49-F238E27FC236}">
                <a16:creationId xmlns:a16="http://schemas.microsoft.com/office/drawing/2014/main" id="{A8DEE039-E921-46BB-8D06-AEC28F84F0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287CBB-A8C1-4042-AE18-5ADF158F1A6D}"/>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714163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7A6A8-3D20-45AC-9D74-1469F81260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401C0E-B9E6-426D-992A-51C6D5CE4F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24967E-FBB3-489B-B674-35D12B9C7375}"/>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5" name="Footer Placeholder 4">
            <a:extLst>
              <a:ext uri="{FF2B5EF4-FFF2-40B4-BE49-F238E27FC236}">
                <a16:creationId xmlns:a16="http://schemas.microsoft.com/office/drawing/2014/main" id="{184740D6-056C-4F9A-BDD6-38B91C27D5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8B1054-58EB-4FC0-986D-989AA999840A}"/>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3703132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B103B0-5603-4E84-918E-334C679138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6300A7-A5BA-43F8-BD0A-F8DAD7D93F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ABF17A-24C9-4D6B-A766-CCDF9D73767A}"/>
              </a:ext>
            </a:extLst>
          </p:cNvPr>
          <p:cNvSpPr>
            <a:spLocks noGrp="1"/>
          </p:cNvSpPr>
          <p:nvPr>
            <p:ph type="dt" sz="half" idx="10"/>
          </p:nvPr>
        </p:nvSpPr>
        <p:spPr/>
        <p:txBody>
          <a:bodyPr/>
          <a:lstStyle/>
          <a:p>
            <a:fld id="{71534025-D54F-4704-9F21-FDBF8AF57856}" type="datetimeFigureOut">
              <a:rPr lang="en-GB" smtClean="0"/>
              <a:t>12/03/2020</a:t>
            </a:fld>
            <a:endParaRPr lang="en-GB"/>
          </a:p>
        </p:txBody>
      </p:sp>
      <p:sp>
        <p:nvSpPr>
          <p:cNvPr id="5" name="Footer Placeholder 4">
            <a:extLst>
              <a:ext uri="{FF2B5EF4-FFF2-40B4-BE49-F238E27FC236}">
                <a16:creationId xmlns:a16="http://schemas.microsoft.com/office/drawing/2014/main" id="{7C64F209-2079-400D-BD99-C0A4BFCA6B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40DD5D-436D-4125-B3FD-9BBC4F385190}"/>
              </a:ext>
            </a:extLst>
          </p:cNvPr>
          <p:cNvSpPr>
            <a:spLocks noGrp="1"/>
          </p:cNvSpPr>
          <p:nvPr>
            <p:ph type="sldNum" sz="quarter" idx="12"/>
          </p:nvPr>
        </p:nvSpPr>
        <p:spPr/>
        <p:txBody>
          <a:bodyPr/>
          <a:lstStyle/>
          <a:p>
            <a:fld id="{935CF353-AC01-4ED2-983E-90FEE83D3C4C}" type="slidenum">
              <a:rPr lang="en-GB" smtClean="0"/>
              <a:t>‹#›</a:t>
            </a:fld>
            <a:endParaRPr lang="en-GB"/>
          </a:p>
        </p:txBody>
      </p:sp>
    </p:spTree>
    <p:extLst>
      <p:ext uri="{BB962C8B-B14F-4D97-AF65-F5344CB8AC3E}">
        <p14:creationId xmlns:p14="http://schemas.microsoft.com/office/powerpoint/2010/main" val="1932726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4436C7-C6AD-4951-9496-47E0BB99F8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BA04BF-EE92-4350-AD19-E6619DA605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201760-806B-4BD6-A12E-63149C367C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534025-D54F-4704-9F21-FDBF8AF57856}" type="datetimeFigureOut">
              <a:rPr lang="en-GB" smtClean="0"/>
              <a:t>12/03/2020</a:t>
            </a:fld>
            <a:endParaRPr lang="en-GB"/>
          </a:p>
        </p:txBody>
      </p:sp>
      <p:sp>
        <p:nvSpPr>
          <p:cNvPr id="5" name="Footer Placeholder 4">
            <a:extLst>
              <a:ext uri="{FF2B5EF4-FFF2-40B4-BE49-F238E27FC236}">
                <a16:creationId xmlns:a16="http://schemas.microsoft.com/office/drawing/2014/main" id="{E3295C95-9659-4CE7-9B68-CDD67DF6DA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30019A-C436-4AAE-96A8-A0F9AA99FB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5CF353-AC01-4ED2-983E-90FEE83D3C4C}" type="slidenum">
              <a:rPr lang="en-GB" smtClean="0"/>
              <a:t>‹#›</a:t>
            </a:fld>
            <a:endParaRPr lang="en-GB"/>
          </a:p>
        </p:txBody>
      </p:sp>
    </p:spTree>
    <p:extLst>
      <p:ext uri="{BB962C8B-B14F-4D97-AF65-F5344CB8AC3E}">
        <p14:creationId xmlns:p14="http://schemas.microsoft.com/office/powerpoint/2010/main" val="35039592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portal.office.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cstate="email">
            <a:extLst>
              <a:ext uri="{28A0092B-C50C-407E-A947-70E740481C1C}">
                <a14:useLocalDpi xmlns:a14="http://schemas.microsoft.com/office/drawing/2010/main"/>
              </a:ext>
            </a:extLst>
          </a:blip>
          <a:srcRect/>
          <a:stretch/>
        </p:blipFill>
        <p:spPr>
          <a:xfrm>
            <a:off x="182879" y="167823"/>
            <a:ext cx="2715066" cy="1675045"/>
          </a:xfrm>
          <a:prstGeom prst="rect">
            <a:avLst/>
          </a:prstGeom>
        </p:spPr>
      </p:pic>
      <p:sp>
        <p:nvSpPr>
          <p:cNvPr id="2" name="Title 1">
            <a:extLst>
              <a:ext uri="{FF2B5EF4-FFF2-40B4-BE49-F238E27FC236}">
                <a16:creationId xmlns:a16="http://schemas.microsoft.com/office/drawing/2014/main" id="{0FCF29E5-5769-4F9C-BE8F-27CFC088990F}"/>
              </a:ext>
            </a:extLst>
          </p:cNvPr>
          <p:cNvSpPr>
            <a:spLocks noGrp="1"/>
          </p:cNvSpPr>
          <p:nvPr>
            <p:ph type="ctrTitle"/>
          </p:nvPr>
        </p:nvSpPr>
        <p:spPr>
          <a:xfrm>
            <a:off x="876887" y="1811495"/>
            <a:ext cx="9144000" cy="1241458"/>
          </a:xfrm>
        </p:spPr>
        <p:txBody>
          <a:bodyPr>
            <a:noAutofit/>
          </a:bodyPr>
          <a:lstStyle/>
          <a:p>
            <a:pPr algn="r"/>
            <a:r>
              <a:rPr lang="en-US" sz="8000" b="1" dirty="0" smtClean="0">
                <a:latin typeface="+mn-lt"/>
              </a:rPr>
              <a:t>Class Login Process </a:t>
            </a:r>
            <a:endParaRPr lang="en-GB" sz="8000" b="1" dirty="0">
              <a:latin typeface="+mn-lt"/>
            </a:endParaRPr>
          </a:p>
        </p:txBody>
      </p:sp>
      <p:pic>
        <p:nvPicPr>
          <p:cNvPr id="6" name="Picture 5"/>
          <p:cNvPicPr/>
          <p:nvPr/>
        </p:nvPicPr>
        <p:blipFill rotWithShape="1">
          <a:blip r:embed="rId3"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sp>
        <p:nvSpPr>
          <p:cNvPr id="3" name="Subtitle 2">
            <a:extLst>
              <a:ext uri="{FF2B5EF4-FFF2-40B4-BE49-F238E27FC236}">
                <a16:creationId xmlns:a16="http://schemas.microsoft.com/office/drawing/2014/main" id="{FFE11DF5-980F-4C0F-AE6B-FE118B71A869}"/>
              </a:ext>
            </a:extLst>
          </p:cNvPr>
          <p:cNvSpPr>
            <a:spLocks noGrp="1"/>
          </p:cNvSpPr>
          <p:nvPr>
            <p:ph type="subTitle" idx="1"/>
          </p:nvPr>
        </p:nvSpPr>
        <p:spPr>
          <a:xfrm>
            <a:off x="1383324" y="3040863"/>
            <a:ext cx="9144000" cy="1655762"/>
          </a:xfrm>
        </p:spPr>
        <p:txBody>
          <a:bodyPr>
            <a:noAutofit/>
          </a:bodyPr>
          <a:lstStyle/>
          <a:p>
            <a:r>
              <a:rPr lang="en-US" sz="3600" dirty="0" smtClean="0"/>
              <a:t>Open </a:t>
            </a:r>
            <a:r>
              <a:rPr lang="en-US" sz="3600" dirty="0"/>
              <a:t>a browser and go to</a:t>
            </a:r>
          </a:p>
          <a:p>
            <a:r>
              <a:rPr lang="en-US" sz="3600" dirty="0">
                <a:hlinkClick r:id="rId4"/>
              </a:rPr>
              <a:t>https://</a:t>
            </a:r>
            <a:r>
              <a:rPr lang="en-US" sz="3600" dirty="0" smtClean="0">
                <a:hlinkClick r:id="rId4"/>
              </a:rPr>
              <a:t>portal.office.com</a:t>
            </a:r>
            <a:r>
              <a:rPr lang="en-US" sz="3600" dirty="0" smtClean="0"/>
              <a:t> </a:t>
            </a:r>
            <a:endParaRPr lang="en-GB" sz="3600" dirty="0"/>
          </a:p>
        </p:txBody>
      </p:sp>
      <p:pic>
        <p:nvPicPr>
          <p:cNvPr id="7" name="Picture 6"/>
          <p:cNvPicPr/>
          <p:nvPr/>
        </p:nvPicPr>
        <p:blipFill rotWithShape="1">
          <a:blip r:embed="rId2"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spTree>
    <p:extLst>
      <p:ext uri="{BB962C8B-B14F-4D97-AF65-F5344CB8AC3E}">
        <p14:creationId xmlns:p14="http://schemas.microsoft.com/office/powerpoint/2010/main" val="13278919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pic>
        <p:nvPicPr>
          <p:cNvPr id="11" name="Picture 10"/>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sp>
        <p:nvSpPr>
          <p:cNvPr id="2" name="Title 1">
            <a:extLst>
              <a:ext uri="{FF2B5EF4-FFF2-40B4-BE49-F238E27FC236}">
                <a16:creationId xmlns:a16="http://schemas.microsoft.com/office/drawing/2014/main" id="{F776DC74-A1B2-4A24-9F3C-0D7B0E175354}"/>
              </a:ext>
            </a:extLst>
          </p:cNvPr>
          <p:cNvSpPr>
            <a:spLocks noGrp="1"/>
          </p:cNvSpPr>
          <p:nvPr>
            <p:ph type="title"/>
          </p:nvPr>
        </p:nvSpPr>
        <p:spPr>
          <a:xfrm>
            <a:off x="838200" y="365125"/>
            <a:ext cx="8376138" cy="1325563"/>
          </a:xfrm>
        </p:spPr>
        <p:txBody>
          <a:bodyPr>
            <a:normAutofit fontScale="90000"/>
          </a:bodyPr>
          <a:lstStyle/>
          <a:p>
            <a:r>
              <a:rPr lang="en-US" sz="4000" b="1" dirty="0" smtClean="0"/>
              <a:t>Choose and type in the correct class email address </a:t>
            </a:r>
            <a:r>
              <a:rPr lang="en-US" sz="4000" b="1" dirty="0"/>
              <a:t>at the login prompt and press </a:t>
            </a:r>
            <a:r>
              <a:rPr lang="en-US" sz="4000" b="1" dirty="0" smtClean="0"/>
              <a:t>‘Next’.</a:t>
            </a:r>
            <a:endParaRPr lang="en-GB" sz="4000" b="1" dirty="0"/>
          </a:p>
        </p:txBody>
      </p:sp>
      <p:pic>
        <p:nvPicPr>
          <p:cNvPr id="5" name="Content Placeholder 4" descr="A screenshot of a cell phone&#10;&#10;Description automatically generated">
            <a:extLst>
              <a:ext uri="{FF2B5EF4-FFF2-40B4-BE49-F238E27FC236}">
                <a16:creationId xmlns:a16="http://schemas.microsoft.com/office/drawing/2014/main" id="{17DF715A-96A2-42AB-939B-4128A630E881}"/>
              </a:ext>
            </a:extLst>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1128639" y="1970356"/>
            <a:ext cx="4212102" cy="3543300"/>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1463040" y="3235568"/>
            <a:ext cx="3563229" cy="3376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Arrow Connector 5"/>
          <p:cNvCxnSpPr/>
          <p:nvPr/>
        </p:nvCxnSpPr>
        <p:spPr>
          <a:xfrm flipH="1">
            <a:off x="2560321" y="3091516"/>
            <a:ext cx="3615396" cy="41134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a:blip r:embed="rId5"/>
          <a:stretch>
            <a:fillRect/>
          </a:stretch>
        </p:blipFill>
        <p:spPr>
          <a:xfrm>
            <a:off x="6270820" y="1865499"/>
            <a:ext cx="4251814" cy="2385560"/>
          </a:xfrm>
          <a:prstGeom prst="rect">
            <a:avLst/>
          </a:prstGeom>
        </p:spPr>
      </p:pic>
    </p:spTree>
    <p:extLst>
      <p:ext uri="{BB962C8B-B14F-4D97-AF65-F5344CB8AC3E}">
        <p14:creationId xmlns:p14="http://schemas.microsoft.com/office/powerpoint/2010/main" val="23422087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sp>
        <p:nvSpPr>
          <p:cNvPr id="2" name="Title 1">
            <a:extLst>
              <a:ext uri="{FF2B5EF4-FFF2-40B4-BE49-F238E27FC236}">
                <a16:creationId xmlns:a16="http://schemas.microsoft.com/office/drawing/2014/main" id="{D1648122-6F21-462E-B4EB-FB4129F45010}"/>
              </a:ext>
            </a:extLst>
          </p:cNvPr>
          <p:cNvSpPr>
            <a:spLocks noGrp="1"/>
          </p:cNvSpPr>
          <p:nvPr>
            <p:ph type="title"/>
          </p:nvPr>
        </p:nvSpPr>
        <p:spPr>
          <a:xfrm>
            <a:off x="838200" y="365125"/>
            <a:ext cx="7686822" cy="1325563"/>
          </a:xfrm>
        </p:spPr>
        <p:txBody>
          <a:bodyPr/>
          <a:lstStyle/>
          <a:p>
            <a:r>
              <a:rPr lang="en-US" b="1" dirty="0"/>
              <a:t>Type in </a:t>
            </a:r>
            <a:r>
              <a:rPr lang="en-US" b="1" dirty="0" smtClean="0"/>
              <a:t>the password </a:t>
            </a:r>
            <a:r>
              <a:rPr lang="en-US" b="1" dirty="0"/>
              <a:t>and click </a:t>
            </a:r>
            <a:r>
              <a:rPr lang="en-US" b="1" dirty="0" smtClean="0"/>
              <a:t>‘Sign in’.</a:t>
            </a:r>
            <a:endParaRPr lang="en-GB" b="1" dirty="0"/>
          </a:p>
        </p:txBody>
      </p:sp>
      <p:sp>
        <p:nvSpPr>
          <p:cNvPr id="4" name="Title 1">
            <a:extLst>
              <a:ext uri="{FF2B5EF4-FFF2-40B4-BE49-F238E27FC236}">
                <a16:creationId xmlns:a16="http://schemas.microsoft.com/office/drawing/2014/main" id="{D1648122-6F21-462E-B4EB-FB4129F45010}"/>
              </a:ext>
            </a:extLst>
          </p:cNvPr>
          <p:cNvSpPr txBox="1">
            <a:spLocks/>
          </p:cNvSpPr>
          <p:nvPr/>
        </p:nvSpPr>
        <p:spPr>
          <a:xfrm>
            <a:off x="6452382" y="2594952"/>
            <a:ext cx="414528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smtClean="0"/>
              <a:t>The password for all classes is: </a:t>
            </a:r>
          </a:p>
          <a:p>
            <a:endParaRPr lang="en-US" sz="3600" dirty="0"/>
          </a:p>
          <a:p>
            <a:r>
              <a:rPr lang="en-US" sz="3600" b="1" dirty="0" smtClean="0"/>
              <a:t>Mary2020</a:t>
            </a:r>
            <a:endParaRPr lang="en-GB" sz="3600" b="1" dirty="0"/>
          </a:p>
        </p:txBody>
      </p:sp>
      <p:pic>
        <p:nvPicPr>
          <p:cNvPr id="7" name="Picture 6"/>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pic>
        <p:nvPicPr>
          <p:cNvPr id="8" name="Picture 7"/>
          <p:cNvPicPr>
            <a:picLocks noChangeAspect="1"/>
          </p:cNvPicPr>
          <p:nvPr/>
        </p:nvPicPr>
        <p:blipFill>
          <a:blip r:embed="rId4"/>
          <a:stretch>
            <a:fillRect/>
          </a:stretch>
        </p:blipFill>
        <p:spPr>
          <a:xfrm>
            <a:off x="1524806" y="1933514"/>
            <a:ext cx="4162425" cy="3276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322288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pic>
        <p:nvPicPr>
          <p:cNvPr id="9" name="Picture 8"/>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19162" y="2067820"/>
            <a:ext cx="10353675" cy="2376253"/>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C7FADC53-69F9-4736-80FF-0F8FE7E5EA2E}"/>
              </a:ext>
            </a:extLst>
          </p:cNvPr>
          <p:cNvSpPr>
            <a:spLocks noGrp="1"/>
          </p:cNvSpPr>
          <p:nvPr>
            <p:ph type="title"/>
          </p:nvPr>
        </p:nvSpPr>
        <p:spPr>
          <a:xfrm>
            <a:off x="838200" y="365125"/>
            <a:ext cx="6899031" cy="1325563"/>
          </a:xfrm>
        </p:spPr>
        <p:txBody>
          <a:bodyPr/>
          <a:lstStyle/>
          <a:p>
            <a:r>
              <a:rPr lang="en-US" b="1" dirty="0"/>
              <a:t>When you are in Office 365, click on </a:t>
            </a:r>
            <a:r>
              <a:rPr lang="en-US" b="1" dirty="0" smtClean="0"/>
              <a:t>‘Teams’.</a:t>
            </a:r>
            <a:endParaRPr lang="en-GB" b="1" dirty="0"/>
          </a:p>
        </p:txBody>
      </p:sp>
      <p:cxnSp>
        <p:nvCxnSpPr>
          <p:cNvPr id="7" name="Straight Arrow Connector 6"/>
          <p:cNvCxnSpPr/>
          <p:nvPr/>
        </p:nvCxnSpPr>
        <p:spPr>
          <a:xfrm>
            <a:off x="4543865" y="1336431"/>
            <a:ext cx="3805311" cy="2267593"/>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60953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pic>
        <p:nvPicPr>
          <p:cNvPr id="11" name="Picture 10"/>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sp>
        <p:nvSpPr>
          <p:cNvPr id="2" name="Title 1">
            <a:extLst>
              <a:ext uri="{FF2B5EF4-FFF2-40B4-BE49-F238E27FC236}">
                <a16:creationId xmlns:a16="http://schemas.microsoft.com/office/drawing/2014/main" id="{FA9C74F3-093D-4EDB-B9DD-2E275A300C28}"/>
              </a:ext>
            </a:extLst>
          </p:cNvPr>
          <p:cNvSpPr>
            <a:spLocks noGrp="1"/>
          </p:cNvSpPr>
          <p:nvPr>
            <p:ph type="title"/>
          </p:nvPr>
        </p:nvSpPr>
        <p:spPr>
          <a:xfrm>
            <a:off x="838200" y="365125"/>
            <a:ext cx="7954108" cy="1325563"/>
          </a:xfrm>
        </p:spPr>
        <p:txBody>
          <a:bodyPr/>
          <a:lstStyle/>
          <a:p>
            <a:r>
              <a:rPr lang="en-US" b="1" dirty="0"/>
              <a:t>You may be asked to login again, use the remembered </a:t>
            </a:r>
            <a:r>
              <a:rPr lang="en-US" b="1" dirty="0" smtClean="0"/>
              <a:t>credentials.</a:t>
            </a:r>
            <a:endParaRPr lang="en-GB" b="1" dirty="0"/>
          </a:p>
        </p:txBody>
      </p:sp>
      <p:pic>
        <p:nvPicPr>
          <p:cNvPr id="3" name="Pictur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770141" y="2124222"/>
            <a:ext cx="4164037" cy="3165231"/>
          </a:xfrm>
          <a:prstGeom prst="rect">
            <a:avLst/>
          </a:prstGeom>
          <a:ln>
            <a:noFill/>
          </a:ln>
          <a:effectLst>
            <a:outerShdw blurRad="292100" dist="139700" dir="2700000" algn="tl" rotWithShape="0">
              <a:srgbClr val="333333">
                <a:alpha val="65000"/>
              </a:srgbClr>
            </a:outerShdw>
          </a:effectLst>
        </p:spPr>
      </p:pic>
      <p:cxnSp>
        <p:nvCxnSpPr>
          <p:cNvPr id="6" name="Straight Arrow Connector 5"/>
          <p:cNvCxnSpPr/>
          <p:nvPr/>
        </p:nvCxnSpPr>
        <p:spPr>
          <a:xfrm flipH="1">
            <a:off x="6682154" y="1690688"/>
            <a:ext cx="990600" cy="185693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25478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pic>
        <p:nvPicPr>
          <p:cNvPr id="7" name="Picture 6"/>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sp>
        <p:nvSpPr>
          <p:cNvPr id="2" name="Title 1">
            <a:extLst>
              <a:ext uri="{FF2B5EF4-FFF2-40B4-BE49-F238E27FC236}">
                <a16:creationId xmlns:a16="http://schemas.microsoft.com/office/drawing/2014/main" id="{6FD67C24-A6FD-4483-95D6-D7D112A760E9}"/>
              </a:ext>
            </a:extLst>
          </p:cNvPr>
          <p:cNvSpPr>
            <a:spLocks noGrp="1"/>
          </p:cNvSpPr>
          <p:nvPr>
            <p:ph type="title"/>
          </p:nvPr>
        </p:nvSpPr>
        <p:spPr/>
        <p:txBody>
          <a:bodyPr/>
          <a:lstStyle/>
          <a:p>
            <a:r>
              <a:rPr lang="en-US" dirty="0"/>
              <a:t>Select your team</a:t>
            </a:r>
            <a:endParaRPr lang="en-GB" dirty="0"/>
          </a:p>
        </p:txBody>
      </p:sp>
      <p:pic>
        <p:nvPicPr>
          <p:cNvPr id="4" name="Picture 3"/>
          <p:cNvPicPr>
            <a:picLocks noChangeAspect="1"/>
          </p:cNvPicPr>
          <p:nvPr/>
        </p:nvPicPr>
        <p:blipFill>
          <a:blip r:embed="rId4"/>
          <a:stretch>
            <a:fillRect/>
          </a:stretch>
        </p:blipFill>
        <p:spPr>
          <a:xfrm>
            <a:off x="3733214" y="1466702"/>
            <a:ext cx="4191000" cy="39528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530837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pic>
        <p:nvPicPr>
          <p:cNvPr id="10" name="Picture 9"/>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sp>
        <p:nvSpPr>
          <p:cNvPr id="2" name="Title 1">
            <a:extLst>
              <a:ext uri="{FF2B5EF4-FFF2-40B4-BE49-F238E27FC236}">
                <a16:creationId xmlns:a16="http://schemas.microsoft.com/office/drawing/2014/main" id="{8A78657B-2994-4E7B-9858-745A4D12E2D8}"/>
              </a:ext>
            </a:extLst>
          </p:cNvPr>
          <p:cNvSpPr>
            <a:spLocks noGrp="1"/>
          </p:cNvSpPr>
          <p:nvPr>
            <p:ph type="title"/>
          </p:nvPr>
        </p:nvSpPr>
        <p:spPr>
          <a:xfrm>
            <a:off x="430236" y="913806"/>
            <a:ext cx="9459351" cy="1325563"/>
          </a:xfrm>
        </p:spPr>
        <p:txBody>
          <a:bodyPr>
            <a:noAutofit/>
          </a:bodyPr>
          <a:lstStyle/>
          <a:p>
            <a:r>
              <a:rPr lang="en-US" sz="3200" b="1" dirty="0"/>
              <a:t>To get to your work click on </a:t>
            </a:r>
            <a:r>
              <a:rPr lang="en-US" sz="3200" b="1" dirty="0" smtClean="0"/>
              <a:t>‘Files</a:t>
            </a:r>
            <a:r>
              <a:rPr lang="en-US" sz="3200" b="1" dirty="0" smtClean="0"/>
              <a:t>’. </a:t>
            </a:r>
            <a:r>
              <a:rPr lang="en-US" sz="3200" dirty="0" smtClean="0"/>
              <a:t>Work will be set daily by the class teacher – please work through the tasks by following the instructions provided. Any paper based tasks should be completed in the exercise book provided. Online tasks may also be set. Work will be checked by the teacher when pupils return to school. </a:t>
            </a:r>
            <a:endParaRPr lang="en-GB" sz="3200" dirty="0"/>
          </a:p>
        </p:txBody>
      </p:sp>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2909" y="2989498"/>
            <a:ext cx="7416002" cy="2437542"/>
          </a:xfrm>
          <a:prstGeom prst="rect">
            <a:avLst/>
          </a:prstGeom>
          <a:ln>
            <a:noFill/>
          </a:ln>
          <a:effectLst>
            <a:outerShdw blurRad="292100" dist="139700" dir="2700000" algn="tl" rotWithShape="0">
              <a:srgbClr val="333333">
                <a:alpha val="65000"/>
              </a:srgbClr>
            </a:outerShdw>
          </a:effectLst>
        </p:spPr>
      </p:pic>
      <p:cxnSp>
        <p:nvCxnSpPr>
          <p:cNvPr id="6" name="Straight Arrow Connector 5"/>
          <p:cNvCxnSpPr/>
          <p:nvPr/>
        </p:nvCxnSpPr>
        <p:spPr>
          <a:xfrm flipH="1" flipV="1">
            <a:off x="5570806" y="3538024"/>
            <a:ext cx="182880" cy="88626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37813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p:nvPr/>
        </p:nvPicPr>
        <p:blipFill rotWithShape="1">
          <a:blip r:embed="rId2" cstate="email">
            <a:extLst>
              <a:ext uri="{28A0092B-C50C-407E-A947-70E740481C1C}">
                <a14:useLocalDpi xmlns:a14="http://schemas.microsoft.com/office/drawing/2010/main"/>
              </a:ext>
            </a:extLst>
          </a:blip>
          <a:srcRect/>
          <a:stretch/>
        </p:blipFill>
        <p:spPr>
          <a:xfrm>
            <a:off x="0" y="3981156"/>
            <a:ext cx="12192000" cy="2876843"/>
          </a:xfrm>
          <a:prstGeom prst="rect">
            <a:avLst/>
          </a:prstGeom>
        </p:spPr>
      </p:pic>
      <p:pic>
        <p:nvPicPr>
          <p:cNvPr id="10" name="Picture 9"/>
          <p:cNvPicPr/>
          <p:nvPr/>
        </p:nvPicPr>
        <p:blipFill rotWithShape="1">
          <a:blip r:embed="rId3" cstate="email">
            <a:extLst>
              <a:ext uri="{28A0092B-C50C-407E-A947-70E740481C1C}">
                <a14:useLocalDpi xmlns:a14="http://schemas.microsoft.com/office/drawing/2010/main"/>
              </a:ext>
            </a:extLst>
          </a:blip>
          <a:srcRect/>
          <a:stretch/>
        </p:blipFill>
        <p:spPr>
          <a:xfrm>
            <a:off x="9324534" y="76284"/>
            <a:ext cx="2715066" cy="1675045"/>
          </a:xfrm>
          <a:prstGeom prst="rect">
            <a:avLst/>
          </a:prstGeom>
        </p:spPr>
      </p:pic>
      <p:sp>
        <p:nvSpPr>
          <p:cNvPr id="2" name="Title 1">
            <a:extLst>
              <a:ext uri="{FF2B5EF4-FFF2-40B4-BE49-F238E27FC236}">
                <a16:creationId xmlns:a16="http://schemas.microsoft.com/office/drawing/2014/main" id="{8A78657B-2994-4E7B-9858-745A4D12E2D8}"/>
              </a:ext>
            </a:extLst>
          </p:cNvPr>
          <p:cNvSpPr>
            <a:spLocks noGrp="1"/>
          </p:cNvSpPr>
          <p:nvPr>
            <p:ph type="title"/>
          </p:nvPr>
        </p:nvSpPr>
        <p:spPr>
          <a:xfrm>
            <a:off x="430237" y="721187"/>
            <a:ext cx="9318674" cy="1325563"/>
          </a:xfrm>
        </p:spPr>
        <p:txBody>
          <a:bodyPr>
            <a:noAutofit/>
          </a:bodyPr>
          <a:lstStyle/>
          <a:p>
            <a:r>
              <a:rPr lang="en-US" sz="3200" dirty="0" smtClean="0"/>
              <a:t>If you need help, or have a question, you can get in touch with the class teacher through the </a:t>
            </a:r>
            <a:r>
              <a:rPr lang="en-US" sz="3200" b="1" dirty="0" smtClean="0"/>
              <a:t>chat facility.</a:t>
            </a:r>
            <a:r>
              <a:rPr lang="en-US" sz="3200" dirty="0" smtClean="0"/>
              <a:t> Teachers will be available between 9am -3pm to respond to these. </a:t>
            </a:r>
            <a:r>
              <a:rPr lang="en-US" sz="3200" b="1" dirty="0" smtClean="0"/>
              <a:t>Please start your message with your name so the teacher knows who they are responding to</a:t>
            </a:r>
            <a:r>
              <a:rPr lang="en-US" sz="3200" dirty="0" smtClean="0"/>
              <a:t>. </a:t>
            </a:r>
            <a:endParaRPr lang="en-GB" sz="3200" dirty="0"/>
          </a:p>
        </p:txBody>
      </p:sp>
      <p:pic>
        <p:nvPicPr>
          <p:cNvPr id="3" name="Picture 2"/>
          <p:cNvPicPr>
            <a:picLocks noChangeAspect="1"/>
          </p:cNvPicPr>
          <p:nvPr/>
        </p:nvPicPr>
        <p:blipFill>
          <a:blip r:embed="rId4"/>
          <a:stretch>
            <a:fillRect/>
          </a:stretch>
        </p:blipFill>
        <p:spPr>
          <a:xfrm>
            <a:off x="2897944" y="2676391"/>
            <a:ext cx="4586067" cy="2869780"/>
          </a:xfrm>
          <a:prstGeom prst="rect">
            <a:avLst/>
          </a:prstGeom>
          <a:ln>
            <a:noFill/>
          </a:ln>
          <a:effectLst>
            <a:outerShdw blurRad="292100" dist="139700" dir="2700000" algn="tl" rotWithShape="0">
              <a:srgbClr val="333333">
                <a:alpha val="65000"/>
              </a:srgbClr>
            </a:outerShdw>
          </a:effectLst>
        </p:spPr>
      </p:pic>
      <p:cxnSp>
        <p:nvCxnSpPr>
          <p:cNvPr id="6" name="Straight Arrow Connector 5"/>
          <p:cNvCxnSpPr/>
          <p:nvPr/>
        </p:nvCxnSpPr>
        <p:spPr>
          <a:xfrm flipH="1">
            <a:off x="5500468" y="4529797"/>
            <a:ext cx="590843" cy="88978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525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399B20B88E68F468C306694E638DFA6" ma:contentTypeVersion="10" ma:contentTypeDescription="Create a new document." ma:contentTypeScope="" ma:versionID="a8c47e5467ed5683af8274a4201e4a2b">
  <xsd:schema xmlns:xsd="http://www.w3.org/2001/XMLSchema" xmlns:xs="http://www.w3.org/2001/XMLSchema" xmlns:p="http://schemas.microsoft.com/office/2006/metadata/properties" xmlns:ns2="67f86d95-9582-4525-aed2-5d7cc0249937" targetNamespace="http://schemas.microsoft.com/office/2006/metadata/properties" ma:root="true" ma:fieldsID="08bf7ceb0953f18eb2d4f4c26d602e5a" ns2:_="">
    <xsd:import namespace="67f86d95-9582-4525-aed2-5d7cc024993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f86d95-9582-4525-aed2-5d7cc024993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EEA9771-C823-4787-AC14-BC423D590844}"/>
</file>

<file path=customXml/itemProps2.xml><?xml version="1.0" encoding="utf-8"?>
<ds:datastoreItem xmlns:ds="http://schemas.openxmlformats.org/officeDocument/2006/customXml" ds:itemID="{512E858E-7364-4C6B-A7EB-5D3864205AFA}">
  <ds:schemaRefs>
    <ds:schemaRef ds:uri="http://schemas.microsoft.com/sharepoint/v3/contenttype/forms"/>
  </ds:schemaRefs>
</ds:datastoreItem>
</file>

<file path=customXml/itemProps3.xml><?xml version="1.0" encoding="utf-8"?>
<ds:datastoreItem xmlns:ds="http://schemas.openxmlformats.org/officeDocument/2006/customXml" ds:itemID="{14438882-C9A9-4F4A-B07B-0B84D09B10D6}">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6bf4840f-7385-4604-8c87-25e3f0f45a9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81</TotalTime>
  <Words>194</Words>
  <Application>Microsoft Office PowerPoint</Application>
  <PresentationFormat>Widescreen</PresentationFormat>
  <Paragraphs>13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Class Login Process </vt:lpstr>
      <vt:lpstr>Choose and type in the correct class email address at the login prompt and press ‘Next’.</vt:lpstr>
      <vt:lpstr>Type in the password and click ‘Sign in’.</vt:lpstr>
      <vt:lpstr>When you are in Office 365, click on ‘Teams’.</vt:lpstr>
      <vt:lpstr>You may be asked to login again, use the remembered credentials.</vt:lpstr>
      <vt:lpstr>Select your team</vt:lpstr>
      <vt:lpstr>To get to your work click on ‘Files’. Work will be set daily by the class teacher – please work through the tasks by following the instructions provided. Any paper based tasks should be completed in the exercise book provided. Online tasks may also be set. Work will be checked by the teacher when pupils return to school. </vt:lpstr>
      <vt:lpstr>If you need help, or have a question, you can get in touch with the class teacher through the chat facility. Teachers will be available between 9am -3pm to respond to these. Please start your message with your name so the teacher knows who they are responding to.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Teams login</dc:title>
  <dc:creator>CEN - David Orridge</dc:creator>
  <cp:lastModifiedBy>Samantha Robinson</cp:lastModifiedBy>
  <cp:revision>12</cp:revision>
  <dcterms:created xsi:type="dcterms:W3CDTF">2020-03-09T20:51:33Z</dcterms:created>
  <dcterms:modified xsi:type="dcterms:W3CDTF">2020-03-12T17:46:29Z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0x0101001399B20B88E68F468C306694E638DFA6</vt:lpwstr>
  </property>
</Properties>
</file>